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71" r:id="rId2"/>
    <p:sldId id="1147" r:id="rId3"/>
    <p:sldId id="1148" r:id="rId4"/>
    <p:sldId id="1149" r:id="rId5"/>
    <p:sldId id="1150" r:id="rId6"/>
    <p:sldId id="1151" r:id="rId7"/>
    <p:sldId id="1152" r:id="rId8"/>
    <p:sldId id="1153" r:id="rId9"/>
    <p:sldId id="1154" r:id="rId10"/>
    <p:sldId id="1155" r:id="rId11"/>
    <p:sldId id="1156" r:id="rId12"/>
    <p:sldId id="1157" r:id="rId13"/>
    <p:sldId id="1158" r:id="rId14"/>
    <p:sldId id="1159" r:id="rId15"/>
    <p:sldId id="1160" r:id="rId16"/>
    <p:sldId id="1161" r:id="rId17"/>
    <p:sldId id="1162" r:id="rId18"/>
    <p:sldId id="1163" r:id="rId19"/>
    <p:sldId id="1164" r:id="rId20"/>
    <p:sldId id="1165" r:id="rId21"/>
    <p:sldId id="1166" r:id="rId22"/>
    <p:sldId id="1167" r:id="rId23"/>
    <p:sldId id="1168" r:id="rId24"/>
    <p:sldId id="1169" r:id="rId25"/>
    <p:sldId id="11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9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15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94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3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43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3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0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22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18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03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4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5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9D47-B014-66F0-E042-30A83EF6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Lab2</a:t>
            </a:r>
          </a:p>
        </p:txBody>
      </p:sp>
    </p:spTree>
    <p:extLst>
      <p:ext uri="{BB962C8B-B14F-4D97-AF65-F5344CB8AC3E}">
        <p14:creationId xmlns:p14="http://schemas.microsoft.com/office/powerpoint/2010/main" val="166311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15189-ACCC-AAE1-D7AA-12DA9C481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05CE-A043-A477-9C1B-8639DD7BE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4" r="10801" b="38770"/>
          <a:stretch/>
        </p:blipFill>
        <p:spPr>
          <a:xfrm>
            <a:off x="443884" y="1329431"/>
            <a:ext cx="9632272" cy="41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99482-4EF4-8141-DDBB-F7617E9E9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3365" r="22088" b="56247"/>
          <a:stretch/>
        </p:blipFill>
        <p:spPr>
          <a:xfrm>
            <a:off x="745724" y="1420426"/>
            <a:ext cx="9838590" cy="331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DF0E13-869F-3607-A287-83ADD9D53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6" t="3236" r="18592" b="36052"/>
          <a:stretch/>
        </p:blipFill>
        <p:spPr>
          <a:xfrm>
            <a:off x="1216241" y="1500326"/>
            <a:ext cx="8646851" cy="41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9DFD-0B3B-834A-F1D0-32F0BD43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51839-5BEA-DD8E-E795-933B93F79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6C3E6-0743-5141-0FCB-DFB16B0E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5" r="12548" b="21554"/>
          <a:stretch/>
        </p:blipFill>
        <p:spPr>
          <a:xfrm>
            <a:off x="1154096" y="709784"/>
            <a:ext cx="9383698" cy="53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6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F263C-1099-36C2-96B9-CD0588F98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8" r="23180" b="42007"/>
          <a:stretch/>
        </p:blipFill>
        <p:spPr>
          <a:xfrm>
            <a:off x="1100831" y="768348"/>
            <a:ext cx="8078680" cy="397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4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1470-85C7-C2FD-13CA-B7F6BF46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1E35-23AD-5A72-CBF4-3A2EFB694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AF848-C1BB-77A0-EB34-6F7FA8E8F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0" r="10801" b="8867"/>
          <a:stretch/>
        </p:blipFill>
        <p:spPr>
          <a:xfrm>
            <a:off x="831851" y="159798"/>
            <a:ext cx="8977974" cy="58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6B4E2-F1F1-4F38-F227-751999956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3" r="21141" b="20648"/>
          <a:stretch/>
        </p:blipFill>
        <p:spPr>
          <a:xfrm>
            <a:off x="1322772" y="363984"/>
            <a:ext cx="8309501" cy="54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512C95-852A-F855-FC9B-1218583AD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3" t="2848" r="12912" b="7184"/>
          <a:stretch/>
        </p:blipFill>
        <p:spPr>
          <a:xfrm>
            <a:off x="1056442" y="390618"/>
            <a:ext cx="9019714" cy="57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0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0DB990-6B2E-FB77-C89D-2C20131B4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4401" r="11674" b="11203"/>
          <a:stretch/>
        </p:blipFill>
        <p:spPr>
          <a:xfrm>
            <a:off x="1145220" y="328474"/>
            <a:ext cx="9472474" cy="57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EE9733-09AE-0158-D7BF-4CC713DF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4" t="2718" r="13349" b="19611"/>
          <a:stretch/>
        </p:blipFill>
        <p:spPr>
          <a:xfrm>
            <a:off x="949911" y="768348"/>
            <a:ext cx="9321553" cy="5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5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3C1CF8-92A1-D693-550B-0EACF12E3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426127"/>
            <a:ext cx="10333607" cy="56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2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FBF946-A3EB-1A92-E442-2645B829B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" t="4790" r="18082" b="47703"/>
          <a:stretch/>
        </p:blipFill>
        <p:spPr>
          <a:xfrm>
            <a:off x="781234" y="1269507"/>
            <a:ext cx="9747683" cy="32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71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7A1B0A-DBEB-E0C8-4CE8-8E7CEFD9C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" r="16917" b="39417"/>
          <a:stretch/>
        </p:blipFill>
        <p:spPr>
          <a:xfrm>
            <a:off x="568171" y="896644"/>
            <a:ext cx="9694415" cy="41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42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3EEF-4A70-AB63-9220-D1A94AD5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B562A-08A3-D801-54BF-771D87438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73243-ACD1-3F15-6007-A270FBB5C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3" t="16182" r="9855" b="61035"/>
          <a:stretch/>
        </p:blipFill>
        <p:spPr>
          <a:xfrm>
            <a:off x="719092" y="1970842"/>
            <a:ext cx="9800947" cy="15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87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7CCE-39EE-18DD-C5AA-64E3C8B23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68588"/>
            <a:ext cx="10515600" cy="285273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11A91-DB82-1523-C9DF-FFA99DD4F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7204C-9433-821B-113E-6FE6995D6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4" t="3495" r="16917" b="27896"/>
          <a:stretch/>
        </p:blipFill>
        <p:spPr>
          <a:xfrm>
            <a:off x="390616" y="239697"/>
            <a:ext cx="9738805" cy="470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3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E29C-305C-405A-089C-BD68B661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B94EE-D960-6E2B-4994-9AE2573B8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015FE-C532-F965-857F-0587BE268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" r="10109" b="11204"/>
          <a:stretch/>
        </p:blipFill>
        <p:spPr>
          <a:xfrm>
            <a:off x="443882" y="0"/>
            <a:ext cx="10515601" cy="60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0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6C305-4C22-F390-EA81-6BDF2E032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06" b="36570"/>
          <a:stretch/>
        </p:blipFill>
        <p:spPr>
          <a:xfrm>
            <a:off x="844549" y="989500"/>
            <a:ext cx="7643674" cy="43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3C6B6-6647-B269-DB90-EE08559E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6" y="505981"/>
            <a:ext cx="10490977" cy="563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774A95-584E-97CC-4937-782D6575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60" y="663837"/>
            <a:ext cx="10096792" cy="52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4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61303-876E-7930-5DB8-1D62CBC9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85" y="712016"/>
            <a:ext cx="9377108" cy="53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6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F3C29-54A4-7EB9-B0E9-8EBA57F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70" y="374480"/>
            <a:ext cx="9124119" cy="58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2FB96-6687-D81A-3EF5-CCCD24EE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79" y="643585"/>
            <a:ext cx="9480173" cy="53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4278C-5F9B-8F3E-B027-7D68DEF9B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0" r="10146" b="34887"/>
          <a:stretch/>
        </p:blipFill>
        <p:spPr>
          <a:xfrm>
            <a:off x="523781" y="1196266"/>
            <a:ext cx="9694417" cy="44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FDCE9D-F157-0D1C-DA3D-09D46E4FD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5" t="906" r="13131" b="46408"/>
          <a:stretch/>
        </p:blipFill>
        <p:spPr>
          <a:xfrm>
            <a:off x="1012054" y="1329502"/>
            <a:ext cx="9312676" cy="36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618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</Words>
  <Application>Microsoft Office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Verdana</vt:lpstr>
      <vt:lpstr>1_Office Theme</vt:lpstr>
      <vt:lpstr>Docker Lab2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Lab2</dc:title>
  <dc:creator>Anand Sehgal</dc:creator>
  <cp:lastModifiedBy>Anand Sehgal</cp:lastModifiedBy>
  <cp:revision>5</cp:revision>
  <dcterms:created xsi:type="dcterms:W3CDTF">2023-04-06T06:18:55Z</dcterms:created>
  <dcterms:modified xsi:type="dcterms:W3CDTF">2023-04-11T05:22:57Z</dcterms:modified>
</cp:coreProperties>
</file>